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6" r:id="rId5"/>
  </p:sldIdLst>
  <p:sldSz cx="138176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DB4670-77B9-4B00-884D-C72A19BFB571}" v="4" dt="2025-05-06T16:12:24.729"/>
    <p1510:client id="{E021E3F0-3AB2-75DB-21EE-88BF292DD91A}" v="1" dt="2025-05-06T16:30:14.2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82" d="100"/>
          <a:sy n="82" d="100"/>
        </p:scale>
        <p:origin x="72" y="14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Mesarch" userId="fd75836f-3fa6-4a98-816b-47e02b05421f" providerId="ADAL" clId="{73DB4670-77B9-4B00-884D-C72A19BFB571}"/>
    <pc:docChg chg="custSel addSld delSld modSld modMainMaster">
      <pc:chgData name="Mark Mesarch" userId="fd75836f-3fa6-4a98-816b-47e02b05421f" providerId="ADAL" clId="{73DB4670-77B9-4B00-884D-C72A19BFB571}" dt="2025-05-06T16:12:24.727" v="174"/>
      <pc:docMkLst>
        <pc:docMk/>
      </pc:docMkLst>
      <pc:sldChg chg="modSp del">
        <pc:chgData name="Mark Mesarch" userId="fd75836f-3fa6-4a98-816b-47e02b05421f" providerId="ADAL" clId="{73DB4670-77B9-4B00-884D-C72A19BFB571}" dt="2025-05-06T16:11:06.021" v="173" actId="47"/>
        <pc:sldMkLst>
          <pc:docMk/>
          <pc:sldMk cId="375026868" sldId="265"/>
        </pc:sldMkLst>
        <pc:spChg chg="mod">
          <ac:chgData name="Mark Mesarch" userId="fd75836f-3fa6-4a98-816b-47e02b05421f" providerId="ADAL" clId="{73DB4670-77B9-4B00-884D-C72A19BFB571}" dt="2025-05-06T15:54:25.450" v="0"/>
          <ac:spMkLst>
            <pc:docMk/>
            <pc:sldMk cId="375026868" sldId="265"/>
            <ac:spMk id="3" creationId="{B1424D32-0CEA-6516-8E6F-C1D98F24E426}"/>
          </ac:spMkLst>
        </pc:spChg>
        <pc:spChg chg="mod">
          <ac:chgData name="Mark Mesarch" userId="fd75836f-3fa6-4a98-816b-47e02b05421f" providerId="ADAL" clId="{73DB4670-77B9-4B00-884D-C72A19BFB571}" dt="2025-05-06T15:54:25.450" v="0"/>
          <ac:spMkLst>
            <pc:docMk/>
            <pc:sldMk cId="375026868" sldId="265"/>
            <ac:spMk id="4" creationId="{8F08E72B-4FEF-3ADA-E4B6-ACBC858BB166}"/>
          </ac:spMkLst>
        </pc:spChg>
        <pc:spChg chg="mod">
          <ac:chgData name="Mark Mesarch" userId="fd75836f-3fa6-4a98-816b-47e02b05421f" providerId="ADAL" clId="{73DB4670-77B9-4B00-884D-C72A19BFB571}" dt="2025-05-06T15:54:25.450" v="0"/>
          <ac:spMkLst>
            <pc:docMk/>
            <pc:sldMk cId="375026868" sldId="265"/>
            <ac:spMk id="5" creationId="{10CDA314-5BD9-680D-B67D-1D4C3EFBB512}"/>
          </ac:spMkLst>
        </pc:spChg>
        <pc:spChg chg="mod">
          <ac:chgData name="Mark Mesarch" userId="fd75836f-3fa6-4a98-816b-47e02b05421f" providerId="ADAL" clId="{73DB4670-77B9-4B00-884D-C72A19BFB571}" dt="2025-05-06T15:54:25.450" v="0"/>
          <ac:spMkLst>
            <pc:docMk/>
            <pc:sldMk cId="375026868" sldId="265"/>
            <ac:spMk id="6" creationId="{6A60BA9D-9EA7-3D89-FF0C-3D99414ECCDD}"/>
          </ac:spMkLst>
        </pc:spChg>
        <pc:spChg chg="mod">
          <ac:chgData name="Mark Mesarch" userId="fd75836f-3fa6-4a98-816b-47e02b05421f" providerId="ADAL" clId="{73DB4670-77B9-4B00-884D-C72A19BFB571}" dt="2025-05-06T15:54:25.450" v="0"/>
          <ac:spMkLst>
            <pc:docMk/>
            <pc:sldMk cId="375026868" sldId="265"/>
            <ac:spMk id="8" creationId="{6980B3E8-A312-7ACD-8CF9-C66461254A61}"/>
          </ac:spMkLst>
        </pc:spChg>
        <pc:spChg chg="mod">
          <ac:chgData name="Mark Mesarch" userId="fd75836f-3fa6-4a98-816b-47e02b05421f" providerId="ADAL" clId="{73DB4670-77B9-4B00-884D-C72A19BFB571}" dt="2025-05-06T15:54:25.450" v="0"/>
          <ac:spMkLst>
            <pc:docMk/>
            <pc:sldMk cId="375026868" sldId="265"/>
            <ac:spMk id="10" creationId="{6B5036D5-E3C8-4721-A02F-304641B4A57F}"/>
          </ac:spMkLst>
        </pc:spChg>
        <pc:picChg chg="mod">
          <ac:chgData name="Mark Mesarch" userId="fd75836f-3fa6-4a98-816b-47e02b05421f" providerId="ADAL" clId="{73DB4670-77B9-4B00-884D-C72A19BFB571}" dt="2025-05-06T15:54:25.450" v="0"/>
          <ac:picMkLst>
            <pc:docMk/>
            <pc:sldMk cId="375026868" sldId="265"/>
            <ac:picMk id="9" creationId="{7F16D5F7-68E1-17BB-90E3-11A800FF0672}"/>
          </ac:picMkLst>
        </pc:picChg>
      </pc:sldChg>
      <pc:sldChg chg="addSp delSp modSp mod">
        <pc:chgData name="Mark Mesarch" userId="fd75836f-3fa6-4a98-816b-47e02b05421f" providerId="ADAL" clId="{73DB4670-77B9-4B00-884D-C72A19BFB571}" dt="2025-05-06T16:10:31.312" v="172" actId="20577"/>
        <pc:sldMkLst>
          <pc:docMk/>
          <pc:sldMk cId="1045007822" sldId="266"/>
        </pc:sldMkLst>
        <pc:spChg chg="mod">
          <ac:chgData name="Mark Mesarch" userId="fd75836f-3fa6-4a98-816b-47e02b05421f" providerId="ADAL" clId="{73DB4670-77B9-4B00-884D-C72A19BFB571}" dt="2025-05-06T16:08:24.465" v="136" actId="1076"/>
          <ac:spMkLst>
            <pc:docMk/>
            <pc:sldMk cId="1045007822" sldId="266"/>
            <ac:spMk id="2" creationId="{7BD4C445-B61B-1FD1-DC59-B043B2D53F76}"/>
          </ac:spMkLst>
        </pc:spChg>
        <pc:spChg chg="del mod">
          <ac:chgData name="Mark Mesarch" userId="fd75836f-3fa6-4a98-816b-47e02b05421f" providerId="ADAL" clId="{73DB4670-77B9-4B00-884D-C72A19BFB571}" dt="2025-05-06T16:04:53.419" v="122" actId="478"/>
          <ac:spMkLst>
            <pc:docMk/>
            <pc:sldMk cId="1045007822" sldId="266"/>
            <ac:spMk id="3" creationId="{905E692E-7A22-28E2-E669-1F0B288DC36C}"/>
          </ac:spMkLst>
        </pc:spChg>
        <pc:spChg chg="mod">
          <ac:chgData name="Mark Mesarch" userId="fd75836f-3fa6-4a98-816b-47e02b05421f" providerId="ADAL" clId="{73DB4670-77B9-4B00-884D-C72A19BFB571}" dt="2025-05-06T15:54:25.450" v="0"/>
          <ac:spMkLst>
            <pc:docMk/>
            <pc:sldMk cId="1045007822" sldId="266"/>
            <ac:spMk id="4" creationId="{2304FD39-EC0E-0D09-D56A-8659D9FD350C}"/>
          </ac:spMkLst>
        </pc:spChg>
        <pc:spChg chg="mod">
          <ac:chgData name="Mark Mesarch" userId="fd75836f-3fa6-4a98-816b-47e02b05421f" providerId="ADAL" clId="{73DB4670-77B9-4B00-884D-C72A19BFB571}" dt="2025-05-06T15:55:34.199" v="6" actId="255"/>
          <ac:spMkLst>
            <pc:docMk/>
            <pc:sldMk cId="1045007822" sldId="266"/>
            <ac:spMk id="5" creationId="{01BCF5A4-151C-8667-7367-58175BE32992}"/>
          </ac:spMkLst>
        </pc:spChg>
        <pc:spChg chg="mod">
          <ac:chgData name="Mark Mesarch" userId="fd75836f-3fa6-4a98-816b-47e02b05421f" providerId="ADAL" clId="{73DB4670-77B9-4B00-884D-C72A19BFB571}" dt="2025-05-06T15:55:19.261" v="4" actId="1076"/>
          <ac:spMkLst>
            <pc:docMk/>
            <pc:sldMk cId="1045007822" sldId="266"/>
            <ac:spMk id="6" creationId="{DB8D6F5B-9E95-908B-D175-FD82D25FAEB6}"/>
          </ac:spMkLst>
        </pc:spChg>
        <pc:spChg chg="add mod">
          <ac:chgData name="Mark Mesarch" userId="fd75836f-3fa6-4a98-816b-47e02b05421f" providerId="ADAL" clId="{73DB4670-77B9-4B00-884D-C72A19BFB571}" dt="2025-05-06T16:10:31.312" v="172" actId="20577"/>
          <ac:spMkLst>
            <pc:docMk/>
            <pc:sldMk cId="1045007822" sldId="266"/>
            <ac:spMk id="7" creationId="{8278620C-3BF8-2845-DC54-A713014BB850}"/>
          </ac:spMkLst>
        </pc:spChg>
        <pc:spChg chg="mod">
          <ac:chgData name="Mark Mesarch" userId="fd75836f-3fa6-4a98-816b-47e02b05421f" providerId="ADAL" clId="{73DB4670-77B9-4B00-884D-C72A19BFB571}" dt="2025-05-06T16:07:29.525" v="132" actId="113"/>
          <ac:spMkLst>
            <pc:docMk/>
            <pc:sldMk cId="1045007822" sldId="266"/>
            <ac:spMk id="8" creationId="{8AA29F87-CB37-8581-B791-1582C5C7FF29}"/>
          </ac:spMkLst>
        </pc:spChg>
        <pc:spChg chg="mod">
          <ac:chgData name="Mark Mesarch" userId="fd75836f-3fa6-4a98-816b-47e02b05421f" providerId="ADAL" clId="{73DB4670-77B9-4B00-884D-C72A19BFB571}" dt="2025-05-06T16:07:50.047" v="133" actId="255"/>
          <ac:spMkLst>
            <pc:docMk/>
            <pc:sldMk cId="1045007822" sldId="266"/>
            <ac:spMk id="10" creationId="{B0A651D2-27EE-8CA2-C350-3B234E5D3A84}"/>
          </ac:spMkLst>
        </pc:spChg>
        <pc:spChg chg="add mod">
          <ac:chgData name="Mark Mesarch" userId="fd75836f-3fa6-4a98-816b-47e02b05421f" providerId="ADAL" clId="{73DB4670-77B9-4B00-884D-C72A19BFB571}" dt="2025-05-06T16:10:07.147" v="170" actId="12"/>
          <ac:spMkLst>
            <pc:docMk/>
            <pc:sldMk cId="1045007822" sldId="266"/>
            <ac:spMk id="11" creationId="{EB87AB33-7115-364E-AA82-AD568DC68C99}"/>
          </ac:spMkLst>
        </pc:spChg>
        <pc:picChg chg="mod">
          <ac:chgData name="Mark Mesarch" userId="fd75836f-3fa6-4a98-816b-47e02b05421f" providerId="ADAL" clId="{73DB4670-77B9-4B00-884D-C72A19BFB571}" dt="2025-05-06T16:05:28.395" v="126" actId="14100"/>
          <ac:picMkLst>
            <pc:docMk/>
            <pc:sldMk cId="1045007822" sldId="266"/>
            <ac:picMk id="9" creationId="{304F5AC3-F84D-4FB7-E55D-34B4CC2463AB}"/>
          </ac:picMkLst>
        </pc:picChg>
      </pc:sldChg>
      <pc:sldChg chg="add">
        <pc:chgData name="Mark Mesarch" userId="fd75836f-3fa6-4a98-816b-47e02b05421f" providerId="ADAL" clId="{73DB4670-77B9-4B00-884D-C72A19BFB571}" dt="2025-05-06T16:12:24.727" v="174"/>
        <pc:sldMkLst>
          <pc:docMk/>
          <pc:sldMk cId="1363297943" sldId="267"/>
        </pc:sldMkLst>
      </pc:sldChg>
      <pc:sldMasterChg chg="modSp modSldLayout">
        <pc:chgData name="Mark Mesarch" userId="fd75836f-3fa6-4a98-816b-47e02b05421f" providerId="ADAL" clId="{73DB4670-77B9-4B00-884D-C72A19BFB571}" dt="2025-05-06T15:54:25.450" v="0"/>
        <pc:sldMasterMkLst>
          <pc:docMk/>
          <pc:sldMasterMk cId="4253993448" sldId="2147483672"/>
        </pc:sldMasterMkLst>
        <pc:spChg chg="mod">
          <ac:chgData name="Mark Mesarch" userId="fd75836f-3fa6-4a98-816b-47e02b05421f" providerId="ADAL" clId="{73DB4670-77B9-4B00-884D-C72A19BFB571}" dt="2025-05-06T15:54:25.450" v="0"/>
          <ac:spMkLst>
            <pc:docMk/>
            <pc:sldMasterMk cId="4253993448" sldId="2147483672"/>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ac:spMk id="3"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ac:spMk id="4"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ac:spMk id="5"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ac:spMk id="6" creationId="{00000000-0000-0000-0000-000000000000}"/>
          </ac:spMkLst>
        </pc:spChg>
        <pc:sldLayoutChg chg="modSp">
          <pc:chgData name="Mark Mesarch" userId="fd75836f-3fa6-4a98-816b-47e02b05421f" providerId="ADAL" clId="{73DB4670-77B9-4B00-884D-C72A19BFB571}" dt="2025-05-06T15:54:25.450" v="0"/>
          <pc:sldLayoutMkLst>
            <pc:docMk/>
            <pc:sldMasterMk cId="4253993448" sldId="2147483672"/>
            <pc:sldLayoutMk cId="2469527000" sldId="2147483673"/>
          </pc:sldLayoutMkLst>
          <pc:spChg chg="mod">
            <ac:chgData name="Mark Mesarch" userId="fd75836f-3fa6-4a98-816b-47e02b05421f" providerId="ADAL" clId="{73DB4670-77B9-4B00-884D-C72A19BFB571}" dt="2025-05-06T15:54:25.450" v="0"/>
            <ac:spMkLst>
              <pc:docMk/>
              <pc:sldMasterMk cId="4253993448" sldId="2147483672"/>
              <pc:sldLayoutMk cId="2469527000" sldId="2147483673"/>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2469527000" sldId="2147483673"/>
              <ac:spMk id="3"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2028272348" sldId="2147483675"/>
          </pc:sldLayoutMkLst>
          <pc:spChg chg="mod">
            <ac:chgData name="Mark Mesarch" userId="fd75836f-3fa6-4a98-816b-47e02b05421f" providerId="ADAL" clId="{73DB4670-77B9-4B00-884D-C72A19BFB571}" dt="2025-05-06T15:54:25.450" v="0"/>
            <ac:spMkLst>
              <pc:docMk/>
              <pc:sldMasterMk cId="4253993448" sldId="2147483672"/>
              <pc:sldLayoutMk cId="2028272348" sldId="2147483675"/>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2028272348" sldId="2147483675"/>
              <ac:spMk id="3"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2224700612" sldId="2147483676"/>
          </pc:sldLayoutMkLst>
          <pc:spChg chg="mod">
            <ac:chgData name="Mark Mesarch" userId="fd75836f-3fa6-4a98-816b-47e02b05421f" providerId="ADAL" clId="{73DB4670-77B9-4B00-884D-C72A19BFB571}" dt="2025-05-06T15:54:25.450" v="0"/>
            <ac:spMkLst>
              <pc:docMk/>
              <pc:sldMasterMk cId="4253993448" sldId="2147483672"/>
              <pc:sldLayoutMk cId="2224700612" sldId="2147483676"/>
              <ac:spMk id="3"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2224700612" sldId="2147483676"/>
              <ac:spMk id="4"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4139178740" sldId="2147483677"/>
          </pc:sldLayoutMkLst>
          <pc:spChg chg="mod">
            <ac:chgData name="Mark Mesarch" userId="fd75836f-3fa6-4a98-816b-47e02b05421f" providerId="ADAL" clId="{73DB4670-77B9-4B00-884D-C72A19BFB571}" dt="2025-05-06T15:54:25.450" v="0"/>
            <ac:spMkLst>
              <pc:docMk/>
              <pc:sldMasterMk cId="4253993448" sldId="2147483672"/>
              <pc:sldLayoutMk cId="4139178740" sldId="2147483677"/>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4139178740" sldId="2147483677"/>
              <ac:spMk id="3"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4139178740" sldId="2147483677"/>
              <ac:spMk id="4"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4139178740" sldId="2147483677"/>
              <ac:spMk id="5"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4139178740" sldId="2147483677"/>
              <ac:spMk id="6"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2937646215" sldId="2147483680"/>
          </pc:sldLayoutMkLst>
          <pc:spChg chg="mod">
            <ac:chgData name="Mark Mesarch" userId="fd75836f-3fa6-4a98-816b-47e02b05421f" providerId="ADAL" clId="{73DB4670-77B9-4B00-884D-C72A19BFB571}" dt="2025-05-06T15:54:25.450" v="0"/>
            <ac:spMkLst>
              <pc:docMk/>
              <pc:sldMasterMk cId="4253993448" sldId="2147483672"/>
              <pc:sldLayoutMk cId="2937646215" sldId="2147483680"/>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2937646215" sldId="2147483680"/>
              <ac:spMk id="3"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2937646215" sldId="2147483680"/>
              <ac:spMk id="4"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3829135972" sldId="2147483681"/>
          </pc:sldLayoutMkLst>
          <pc:spChg chg="mod">
            <ac:chgData name="Mark Mesarch" userId="fd75836f-3fa6-4a98-816b-47e02b05421f" providerId="ADAL" clId="{73DB4670-77B9-4B00-884D-C72A19BFB571}" dt="2025-05-06T15:54:25.450" v="0"/>
            <ac:spMkLst>
              <pc:docMk/>
              <pc:sldMasterMk cId="4253993448" sldId="2147483672"/>
              <pc:sldLayoutMk cId="3829135972" sldId="2147483681"/>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3829135972" sldId="2147483681"/>
              <ac:spMk id="3"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3829135972" sldId="2147483681"/>
              <ac:spMk id="4" creationId="{00000000-0000-0000-0000-000000000000}"/>
            </ac:spMkLst>
          </pc:spChg>
        </pc:sldLayoutChg>
        <pc:sldLayoutChg chg="modSp">
          <pc:chgData name="Mark Mesarch" userId="fd75836f-3fa6-4a98-816b-47e02b05421f" providerId="ADAL" clId="{73DB4670-77B9-4B00-884D-C72A19BFB571}" dt="2025-05-06T15:54:25.450" v="0"/>
          <pc:sldLayoutMkLst>
            <pc:docMk/>
            <pc:sldMasterMk cId="4253993448" sldId="2147483672"/>
            <pc:sldLayoutMk cId="1271253380" sldId="2147483683"/>
          </pc:sldLayoutMkLst>
          <pc:spChg chg="mod">
            <ac:chgData name="Mark Mesarch" userId="fd75836f-3fa6-4a98-816b-47e02b05421f" providerId="ADAL" clId="{73DB4670-77B9-4B00-884D-C72A19BFB571}" dt="2025-05-06T15:54:25.450" v="0"/>
            <ac:spMkLst>
              <pc:docMk/>
              <pc:sldMasterMk cId="4253993448" sldId="2147483672"/>
              <pc:sldLayoutMk cId="1271253380" sldId="2147483683"/>
              <ac:spMk id="2" creationId="{00000000-0000-0000-0000-000000000000}"/>
            </ac:spMkLst>
          </pc:spChg>
          <pc:spChg chg="mod">
            <ac:chgData name="Mark Mesarch" userId="fd75836f-3fa6-4a98-816b-47e02b05421f" providerId="ADAL" clId="{73DB4670-77B9-4B00-884D-C72A19BFB571}" dt="2025-05-06T15:54:25.450" v="0"/>
            <ac:spMkLst>
              <pc:docMk/>
              <pc:sldMasterMk cId="4253993448" sldId="2147483672"/>
              <pc:sldLayoutMk cId="1271253380" sldId="2147483683"/>
              <ac:spMk id="3" creationId="{00000000-0000-0000-0000-000000000000}"/>
            </ac:spMkLst>
          </pc:spChg>
        </pc:sldLayoutChg>
      </pc:sldMasterChg>
    </pc:docChg>
  </pc:docChgLst>
  <pc:docChgLst>
    <pc:chgData name="Mark Mesarch" userId="S::mmesarch1@unl.edu::fd75836f-3fa6-4a98-816b-47e02b05421f" providerId="AD" clId="Web-{E021E3F0-3AB2-75DB-21EE-88BF292DD91A}"/>
    <pc:docChg chg="delSld">
      <pc:chgData name="Mark Mesarch" userId="S::mmesarch1@unl.edu::fd75836f-3fa6-4a98-816b-47e02b05421f" providerId="AD" clId="Web-{E021E3F0-3AB2-75DB-21EE-88BF292DD91A}" dt="2025-05-06T16:30:14.203" v="0"/>
      <pc:docMkLst>
        <pc:docMk/>
      </pc:docMkLst>
      <pc:sldChg chg="del">
        <pc:chgData name="Mark Mesarch" userId="S::mmesarch1@unl.edu::fd75836f-3fa6-4a98-816b-47e02b05421f" providerId="AD" clId="Web-{E021E3F0-3AB2-75DB-21EE-88BF292DD91A}" dt="2025-05-06T16:30:14.203" v="0"/>
        <pc:sldMkLst>
          <pc:docMk/>
          <pc:sldMk cId="1363297943"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36320" y="1272015"/>
            <a:ext cx="1174496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727200" y="4082310"/>
            <a:ext cx="103632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469527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817397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88223" y="413808"/>
            <a:ext cx="2979421"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949960" y="413808"/>
            <a:ext cx="8765541"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1271253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619271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42764" y="1937705"/>
            <a:ext cx="1191768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942764" y="5201393"/>
            <a:ext cx="1191768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028272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499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9951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22470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51760" y="413814"/>
            <a:ext cx="1191768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951763" y="1905322"/>
            <a:ext cx="5845492"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951763" y="2839085"/>
            <a:ext cx="5845492"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995161" y="1905322"/>
            <a:ext cx="587428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6995161" y="2839085"/>
            <a:ext cx="587428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4139178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021835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418991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1760" y="518160"/>
            <a:ext cx="445653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5874280" y="1119083"/>
            <a:ext cx="6995160"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51760" y="2331720"/>
            <a:ext cx="445653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2937646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51760" y="518160"/>
            <a:ext cx="445653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5874280" y="1119083"/>
            <a:ext cx="6995160"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951760" y="2331720"/>
            <a:ext cx="445653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67419A1D-A2FB-4D15-98EC-76AEF76B4544}" type="datetimeFigureOut">
              <a:rPr lang="en-US" smtClean="0"/>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B2BE5CC-BD64-462B-8ED0-0663D560F73A}" type="slidenum">
              <a:rPr lang="en-US" smtClean="0"/>
              <a:t>‹#›</a:t>
            </a:fld>
            <a:endParaRPr lang="en-US" dirty="0"/>
          </a:p>
        </p:txBody>
      </p:sp>
    </p:spTree>
    <p:extLst>
      <p:ext uri="{BB962C8B-B14F-4D97-AF65-F5344CB8AC3E}">
        <p14:creationId xmlns:p14="http://schemas.microsoft.com/office/powerpoint/2010/main" val="3829135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9960" y="413814"/>
            <a:ext cx="1191768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49960" y="2069042"/>
            <a:ext cx="1191768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49960" y="7203865"/>
            <a:ext cx="310896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67419A1D-A2FB-4D15-98EC-76AEF76B4544}" type="datetimeFigureOut">
              <a:rPr lang="en-US" smtClean="0"/>
              <a:t>5/6/2025</a:t>
            </a:fld>
            <a:endParaRPr lang="en-US" dirty="0"/>
          </a:p>
        </p:txBody>
      </p:sp>
      <p:sp>
        <p:nvSpPr>
          <p:cNvPr id="5" name="Footer Placeholder 4"/>
          <p:cNvSpPr>
            <a:spLocks noGrp="1"/>
          </p:cNvSpPr>
          <p:nvPr>
            <p:ph type="ftr" sz="quarter" idx="3"/>
          </p:nvPr>
        </p:nvSpPr>
        <p:spPr>
          <a:xfrm>
            <a:off x="4577080" y="7203865"/>
            <a:ext cx="466344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758680" y="7203865"/>
            <a:ext cx="310896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CB2BE5CC-BD64-462B-8ED0-0663D560F73A}" type="slidenum">
              <a:rPr lang="en-US" smtClean="0"/>
              <a:t>‹#›</a:t>
            </a:fld>
            <a:endParaRPr lang="en-US" dirty="0"/>
          </a:p>
        </p:txBody>
      </p:sp>
    </p:spTree>
    <p:extLst>
      <p:ext uri="{BB962C8B-B14F-4D97-AF65-F5344CB8AC3E}">
        <p14:creationId xmlns:p14="http://schemas.microsoft.com/office/powerpoint/2010/main" val="42539934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4D315-210A-5B6D-283A-07543E96C92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304FD39-EC0E-0D09-D56A-8659D9FD350C}"/>
              </a:ext>
            </a:extLst>
          </p:cNvPr>
          <p:cNvSpPr/>
          <p:nvPr/>
        </p:nvSpPr>
        <p:spPr>
          <a:xfrm>
            <a:off x="2070938" y="450263"/>
            <a:ext cx="1488627" cy="3170213"/>
          </a:xfrm>
          <a:prstGeom prst="rect">
            <a:avLst/>
          </a:prstGeom>
        </p:spPr>
        <p:txBody>
          <a:bodyPr wrap="square" numCol="1" spcCol="457200">
            <a:noAutofit/>
          </a:bodyPr>
          <a:lstStyle/>
          <a:p>
            <a:pPr algn="ctr"/>
            <a:endParaRPr lang="en-US" sz="927" dirty="0">
              <a:solidFill>
                <a:schemeClr val="bg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01BCF5A4-151C-8667-7367-58175BE32992}"/>
              </a:ext>
            </a:extLst>
          </p:cNvPr>
          <p:cNvSpPr/>
          <p:nvPr/>
        </p:nvSpPr>
        <p:spPr>
          <a:xfrm>
            <a:off x="3171392" y="1373642"/>
            <a:ext cx="6785411" cy="584775"/>
          </a:xfrm>
          <a:prstGeom prst="rect">
            <a:avLst/>
          </a:prstGeom>
        </p:spPr>
        <p:txBody>
          <a:bodyPr wrap="square">
            <a:spAutoFit/>
          </a:bodyPr>
          <a:lstStyle/>
          <a:p>
            <a:pPr algn="ctr"/>
            <a:r>
              <a:rPr lang="en-US" sz="3200" b="1" dirty="0">
                <a:solidFill>
                  <a:schemeClr val="accent2">
                    <a:lumMod val="75000"/>
                  </a:schemeClr>
                </a:solidFill>
                <a:latin typeface="Arial" panose="020B0604020202020204" pitchFamily="34" charset="0"/>
                <a:cs typeface="Arial" panose="020B0604020202020204" pitchFamily="34" charset="0"/>
              </a:rPr>
              <a:t>NRES 208  ||  3 credit hours</a:t>
            </a:r>
            <a:endParaRPr lang="en-US" sz="3200" i="1" dirty="0">
              <a:solidFill>
                <a:schemeClr val="bg2">
                  <a:lumMod val="10000"/>
                </a:schemeClr>
              </a:solidFill>
            </a:endParaRPr>
          </a:p>
        </p:txBody>
      </p:sp>
      <p:sp>
        <p:nvSpPr>
          <p:cNvPr id="6" name="Title 1">
            <a:extLst>
              <a:ext uri="{FF2B5EF4-FFF2-40B4-BE49-F238E27FC236}">
                <a16:creationId xmlns:a16="http://schemas.microsoft.com/office/drawing/2014/main" id="{DB8D6F5B-9E95-908B-D175-FD82D25FAEB6}"/>
              </a:ext>
            </a:extLst>
          </p:cNvPr>
          <p:cNvSpPr txBox="1">
            <a:spLocks/>
          </p:cNvSpPr>
          <p:nvPr/>
        </p:nvSpPr>
        <p:spPr>
          <a:xfrm>
            <a:off x="438538" y="442064"/>
            <a:ext cx="13193485" cy="1234629"/>
          </a:xfrm>
          <a:prstGeom prst="rect">
            <a:avLst/>
          </a:prstGeom>
          <a:noFill/>
        </p:spPr>
        <p:txBody>
          <a:bodyPr vert="horz" lIns="70658" tIns="494607" rIns="70658" bIns="494607" rtlCol="0" anchor="ct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gn="ctr"/>
            <a:r>
              <a:rPr lang="en-US" sz="4800" dirty="0">
                <a:solidFill>
                  <a:schemeClr val="accent2">
                    <a:lumMod val="75000"/>
                  </a:schemeClr>
                </a:solidFill>
                <a:latin typeface="Arial Black" panose="020B0A04020102020204" pitchFamily="34" charset="0"/>
              </a:rPr>
              <a:t>Climate Literacy in Natural Resources</a:t>
            </a:r>
            <a:br>
              <a:rPr lang="en-US" sz="5100" dirty="0">
                <a:solidFill>
                  <a:schemeClr val="accent2">
                    <a:lumMod val="75000"/>
                  </a:schemeClr>
                </a:solidFill>
                <a:latin typeface="Arial Black" panose="020B0A04020102020204" pitchFamily="34" charset="0"/>
              </a:rPr>
            </a:br>
            <a:endParaRPr lang="en-US" sz="2164" dirty="0">
              <a:solidFill>
                <a:schemeClr val="accent2">
                  <a:lumMod val="75000"/>
                </a:schemeClr>
              </a:solidFill>
              <a:latin typeface="Arial Black" panose="020B0A04020102020204" pitchFamily="34" charset="0"/>
              <a:cs typeface="Aparajita" panose="020B0604020202020204" pitchFamily="34" charset="0"/>
            </a:endParaRPr>
          </a:p>
        </p:txBody>
      </p:sp>
      <p:sp>
        <p:nvSpPr>
          <p:cNvPr id="8" name="Rectangle 7">
            <a:extLst>
              <a:ext uri="{FF2B5EF4-FFF2-40B4-BE49-F238E27FC236}">
                <a16:creationId xmlns:a16="http://schemas.microsoft.com/office/drawing/2014/main" id="{8AA29F87-CB37-8581-B791-1582C5C7FF29}"/>
              </a:ext>
            </a:extLst>
          </p:cNvPr>
          <p:cNvSpPr/>
          <p:nvPr/>
        </p:nvSpPr>
        <p:spPr>
          <a:xfrm>
            <a:off x="8908475" y="3987562"/>
            <a:ext cx="4723548" cy="1740092"/>
          </a:xfrm>
          <a:prstGeom prst="rect">
            <a:avLst/>
          </a:prstGeom>
          <a:solidFill>
            <a:schemeClr val="accent2">
              <a:lumMod val="75000"/>
            </a:schemeClr>
          </a:solidFill>
        </p:spPr>
        <p:txBody>
          <a:bodyPr wrap="square" anchor="ctr" anchorCtr="1">
            <a:noAutofit/>
          </a:bodyPr>
          <a:lstStyle/>
          <a:p>
            <a:pPr algn="ctr">
              <a:lnSpc>
                <a:spcPct val="150000"/>
              </a:lnSpc>
            </a:pPr>
            <a:r>
              <a:rPr lang="en-US" sz="2800" b="1" kern="1500" dirty="0">
                <a:solidFill>
                  <a:schemeClr val="bg1"/>
                </a:solidFill>
                <a:latin typeface="Arial" panose="020B0604020202020204" pitchFamily="34" charset="0"/>
                <a:cs typeface="Arial" panose="020B0604020202020204" pitchFamily="34" charset="0"/>
              </a:rPr>
              <a:t>Fall 2025</a:t>
            </a:r>
          </a:p>
          <a:p>
            <a:pPr algn="ctr">
              <a:lnSpc>
                <a:spcPct val="150000"/>
              </a:lnSpc>
            </a:pPr>
            <a:r>
              <a:rPr lang="en-US" sz="2000" b="1" kern="1500" dirty="0">
                <a:solidFill>
                  <a:schemeClr val="bg1"/>
                </a:solidFill>
                <a:latin typeface="Arial" panose="020B0604020202020204" pitchFamily="34" charset="0"/>
                <a:cs typeface="Arial" panose="020B0604020202020204" pitchFamily="34" charset="0"/>
              </a:rPr>
              <a:t>MWF 9-9:50</a:t>
            </a:r>
          </a:p>
          <a:p>
            <a:pPr algn="ctr">
              <a:lnSpc>
                <a:spcPct val="150000"/>
              </a:lnSpc>
            </a:pPr>
            <a:r>
              <a:rPr lang="en-US" sz="2000" b="1" kern="1500" dirty="0">
                <a:solidFill>
                  <a:schemeClr val="bg1"/>
                </a:solidFill>
                <a:latin typeface="Arial" panose="020B0604020202020204" pitchFamily="34" charset="0"/>
                <a:cs typeface="Arial" panose="020B0604020202020204" pitchFamily="34" charset="0"/>
              </a:rPr>
              <a:t>163 Hardin Hall</a:t>
            </a:r>
            <a:endParaRPr lang="en-US" sz="2000" b="1" dirty="0">
              <a:solidFill>
                <a:schemeClr val="bg1"/>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304F5AC3-F84D-4FB7-E55D-34B4CC2463AB}"/>
              </a:ext>
            </a:extLst>
          </p:cNvPr>
          <p:cNvPicPr>
            <a:picLocks noChangeAspect="1"/>
          </p:cNvPicPr>
          <p:nvPr/>
        </p:nvPicPr>
        <p:blipFill rotWithShape="1">
          <a:blip r:embed="rId2">
            <a:extLst>
              <a:ext uri="{28A0092B-C50C-407E-A947-70E740481C1C}">
                <a14:useLocalDpi xmlns:a14="http://schemas.microsoft.com/office/drawing/2010/main" val="0"/>
              </a:ext>
            </a:extLst>
          </a:blip>
          <a:srcRect t="10681" b="10681"/>
          <a:stretch/>
        </p:blipFill>
        <p:spPr>
          <a:xfrm>
            <a:off x="148777" y="3994467"/>
            <a:ext cx="8556684" cy="3786617"/>
          </a:xfrm>
          <a:prstGeom prst="rect">
            <a:avLst/>
          </a:prstGeom>
        </p:spPr>
      </p:pic>
      <p:sp>
        <p:nvSpPr>
          <p:cNvPr id="10" name="Rectangle 9">
            <a:extLst>
              <a:ext uri="{FF2B5EF4-FFF2-40B4-BE49-F238E27FC236}">
                <a16:creationId xmlns:a16="http://schemas.microsoft.com/office/drawing/2014/main" id="{B0A651D2-27EE-8CA2-C350-3B234E5D3A84}"/>
              </a:ext>
            </a:extLst>
          </p:cNvPr>
          <p:cNvSpPr/>
          <p:nvPr/>
        </p:nvSpPr>
        <p:spPr>
          <a:xfrm>
            <a:off x="8908475" y="5902473"/>
            <a:ext cx="4723548" cy="1740092"/>
          </a:xfrm>
          <a:prstGeom prst="rect">
            <a:avLst/>
          </a:prstGeom>
          <a:solidFill>
            <a:schemeClr val="accent2">
              <a:lumMod val="75000"/>
            </a:schemeClr>
          </a:solidFill>
        </p:spPr>
        <p:txBody>
          <a:bodyPr wrap="square" anchor="ctr" anchorCtr="1">
            <a:noAutofit/>
          </a:bodyPr>
          <a:lstStyle/>
          <a:p>
            <a:pPr algn="ctr">
              <a:lnSpc>
                <a:spcPct val="150000"/>
              </a:lnSpc>
            </a:pPr>
            <a:r>
              <a:rPr lang="en-US" sz="2400" b="1" i="1" dirty="0">
                <a:solidFill>
                  <a:schemeClr val="bg1"/>
                </a:solidFill>
                <a:latin typeface="Arial" panose="020B0604020202020204" pitchFamily="34" charset="0"/>
                <a:cs typeface="Arial" panose="020B0604020202020204" pitchFamily="34" charset="0"/>
              </a:rPr>
              <a:t>Questions? </a:t>
            </a:r>
            <a:br>
              <a:rPr lang="en-US" sz="2400" i="1" dirty="0">
                <a:solidFill>
                  <a:schemeClr val="bg1"/>
                </a:solidFill>
                <a:latin typeface="Arial" panose="020B0604020202020204" pitchFamily="34" charset="0"/>
                <a:cs typeface="Arial" panose="020B0604020202020204" pitchFamily="34" charset="0"/>
              </a:rPr>
            </a:br>
            <a:r>
              <a:rPr lang="en-US" sz="2400" i="1" dirty="0">
                <a:solidFill>
                  <a:schemeClr val="bg1"/>
                </a:solidFill>
                <a:latin typeface="Arial" panose="020B0604020202020204" pitchFamily="34" charset="0"/>
                <a:cs typeface="Arial" panose="020B0604020202020204" pitchFamily="34" charset="0"/>
              </a:rPr>
              <a:t>Michael Hayes mhayes2@unl.edu</a:t>
            </a:r>
          </a:p>
        </p:txBody>
      </p:sp>
      <p:sp>
        <p:nvSpPr>
          <p:cNvPr id="2" name="TextBox 1">
            <a:extLst>
              <a:ext uri="{FF2B5EF4-FFF2-40B4-BE49-F238E27FC236}">
                <a16:creationId xmlns:a16="http://schemas.microsoft.com/office/drawing/2014/main" id="{7BD4C445-B61B-1FD1-DC59-B043B2D53F76}"/>
              </a:ext>
            </a:extLst>
          </p:cNvPr>
          <p:cNvSpPr txBox="1"/>
          <p:nvPr/>
        </p:nvSpPr>
        <p:spPr>
          <a:xfrm>
            <a:off x="7357970" y="1958417"/>
            <a:ext cx="5895540" cy="221599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panose="020B0604020202020204" pitchFamily="34" charset="0"/>
              <a:buChar char="•"/>
            </a:pPr>
            <a:r>
              <a:rPr lang="en-US" sz="2400" b="1" dirty="0">
                <a:latin typeface="Arial"/>
                <a:cs typeface="Arial"/>
              </a:rPr>
              <a:t>Required for</a:t>
            </a:r>
            <a:br>
              <a:rPr lang="en-US" sz="2400" b="1" dirty="0">
                <a:latin typeface="Arial"/>
                <a:cs typeface="Arial"/>
              </a:rPr>
            </a:br>
            <a:r>
              <a:rPr lang="en-US" sz="2400" b="1" dirty="0">
                <a:latin typeface="Arial"/>
                <a:cs typeface="Arial"/>
              </a:rPr>
              <a:t>Environmental Science major &amp; Applied Climate Science minor </a:t>
            </a:r>
          </a:p>
          <a:p>
            <a:pPr marL="285750" indent="-285750">
              <a:buFont typeface="Arial" panose="020B0604020202020204" pitchFamily="34" charset="0"/>
              <a:buChar char="•"/>
            </a:pPr>
            <a:endParaRPr lang="en-US" sz="2400" b="1" dirty="0">
              <a:latin typeface="Arial"/>
              <a:cs typeface="Arial"/>
            </a:endParaRPr>
          </a:p>
          <a:p>
            <a:pPr marL="285750" indent="-285750">
              <a:buFont typeface="Arial" panose="020B0604020202020204" pitchFamily="34" charset="0"/>
              <a:buChar char="•"/>
            </a:pPr>
            <a:r>
              <a:rPr lang="en-US" sz="2400" b="1" dirty="0">
                <a:latin typeface="Arial"/>
                <a:cs typeface="Arial"/>
              </a:rPr>
              <a:t>No Prerequisites</a:t>
            </a:r>
          </a:p>
          <a:p>
            <a:pPr algn="l"/>
            <a:endParaRPr lang="en-US" dirty="0"/>
          </a:p>
        </p:txBody>
      </p:sp>
      <p:sp>
        <p:nvSpPr>
          <p:cNvPr id="7" name="TextBox 6">
            <a:extLst>
              <a:ext uri="{FF2B5EF4-FFF2-40B4-BE49-F238E27FC236}">
                <a16:creationId xmlns:a16="http://schemas.microsoft.com/office/drawing/2014/main" id="{8278620C-3BF8-2845-DC54-A713014BB850}"/>
              </a:ext>
            </a:extLst>
          </p:cNvPr>
          <p:cNvSpPr txBox="1"/>
          <p:nvPr/>
        </p:nvSpPr>
        <p:spPr>
          <a:xfrm>
            <a:off x="470659" y="1982931"/>
            <a:ext cx="5171609" cy="707886"/>
          </a:xfrm>
          <a:prstGeom prst="rect">
            <a:avLst/>
          </a:prstGeom>
          <a:noFill/>
        </p:spPr>
        <p:txBody>
          <a:bodyPr wrap="none" rtlCol="0">
            <a:spAutoFit/>
          </a:bodyPr>
          <a:lstStyle/>
          <a:p>
            <a:pPr marL="342900" indent="-342900">
              <a:buFont typeface="Arial" panose="020B0604020202020204" pitchFamily="34" charset="0"/>
              <a:buChar char="•"/>
            </a:pPr>
            <a:r>
              <a:rPr lang="en-US" sz="2000" b="1" dirty="0">
                <a:latin typeface="Arial" panose="020B0604020202020204" pitchFamily="34" charset="0"/>
                <a:cs typeface="Arial" panose="020B0604020202020204" pitchFamily="34" charset="0"/>
              </a:rPr>
              <a:t>Explore how climate shapes the world</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		and its natural resources</a:t>
            </a:r>
          </a:p>
        </p:txBody>
      </p:sp>
      <p:sp>
        <p:nvSpPr>
          <p:cNvPr id="11" name="TextBox 10">
            <a:extLst>
              <a:ext uri="{FF2B5EF4-FFF2-40B4-BE49-F238E27FC236}">
                <a16:creationId xmlns:a16="http://schemas.microsoft.com/office/drawing/2014/main" id="{EB87AB33-7115-364E-AA82-AD568DC68C99}"/>
              </a:ext>
            </a:extLst>
          </p:cNvPr>
          <p:cNvSpPr txBox="1"/>
          <p:nvPr/>
        </p:nvSpPr>
        <p:spPr>
          <a:xfrm>
            <a:off x="469374" y="2643782"/>
            <a:ext cx="5895540" cy="1600438"/>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2000" b="1" dirty="0">
                <a:latin typeface="Arial"/>
                <a:cs typeface="Arial"/>
              </a:rPr>
              <a:t>Understand </a:t>
            </a:r>
          </a:p>
          <a:p>
            <a:pPr marL="800100" lvl="1" indent="-342900">
              <a:buFont typeface="Courier New" panose="02070309020205020404" pitchFamily="49" charset="0"/>
              <a:buChar char="o"/>
            </a:pPr>
            <a:r>
              <a:rPr lang="en-US" sz="2000" b="1" dirty="0">
                <a:latin typeface="Arial"/>
                <a:cs typeface="Arial"/>
              </a:rPr>
              <a:t>Earth’s climate system</a:t>
            </a:r>
          </a:p>
          <a:p>
            <a:pPr marL="800100" lvl="1" indent="-342900">
              <a:buFont typeface="Courier New" panose="02070309020205020404" pitchFamily="49" charset="0"/>
              <a:buChar char="o"/>
            </a:pPr>
            <a:r>
              <a:rPr lang="en-US" sz="2000" b="1" dirty="0">
                <a:latin typeface="Arial"/>
                <a:cs typeface="Arial"/>
              </a:rPr>
              <a:t>Earth’s six interconnected spheres</a:t>
            </a:r>
            <a:endParaRPr lang="en-US" sz="2000" dirty="0">
              <a:latin typeface="Calibri" panose="020F0502020204030204"/>
              <a:ea typeface="Calibri" panose="020F0502020204030204"/>
              <a:cs typeface="Calibri" panose="020F0502020204030204"/>
            </a:endParaRPr>
          </a:p>
          <a:p>
            <a:pPr marL="800100" lvl="1" indent="-342900">
              <a:buFont typeface="Courier New" panose="02070309020205020404" pitchFamily="49" charset="0"/>
              <a:buChar char="o"/>
            </a:pPr>
            <a:r>
              <a:rPr lang="en-US" sz="2000" b="1" dirty="0">
                <a:latin typeface="Arial"/>
                <a:cs typeface="Arial"/>
              </a:rPr>
              <a:t>Challenges of climate change</a:t>
            </a:r>
            <a:endParaRPr lang="en-US" sz="2000" dirty="0">
              <a:ea typeface="Calibri"/>
              <a:cs typeface="Calibri"/>
            </a:endParaRPr>
          </a:p>
          <a:p>
            <a:endParaRPr lang="en-US" dirty="0"/>
          </a:p>
        </p:txBody>
      </p:sp>
    </p:spTree>
    <p:extLst>
      <p:ext uri="{BB962C8B-B14F-4D97-AF65-F5344CB8AC3E}">
        <p14:creationId xmlns:p14="http://schemas.microsoft.com/office/powerpoint/2010/main" val="10450078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orizontal_ClassFlyer2" id="{C4D7FE40-659F-4501-A56C-0B9F4D3F3867}" vid="{77D07D01-1534-426A-81FC-515F937159C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5e07b17-599c-47c3-8535-06c46d04d493" xsi:nil="true"/>
    <lcf76f155ced4ddcb4097134ff3c332f xmlns="6646d793-93ca-4a35-b9a3-b8ca6ec6296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78F70765FE8049A71734158BE3CD13" ma:contentTypeVersion="18" ma:contentTypeDescription="Create a new document." ma:contentTypeScope="" ma:versionID="55f1002e745d02d0da369550fe93375c">
  <xsd:schema xmlns:xsd="http://www.w3.org/2001/XMLSchema" xmlns:xs="http://www.w3.org/2001/XMLSchema" xmlns:p="http://schemas.microsoft.com/office/2006/metadata/properties" xmlns:ns2="6646d793-93ca-4a35-b9a3-b8ca6ec6296f" xmlns:ns3="25e07b17-599c-47c3-8535-06c46d04d493" targetNamespace="http://schemas.microsoft.com/office/2006/metadata/properties" ma:root="true" ma:fieldsID="3fc3a09f5452d90cf5543019ab0bf601" ns2:_="" ns3:_="">
    <xsd:import namespace="6646d793-93ca-4a35-b9a3-b8ca6ec6296f"/>
    <xsd:import namespace="25e07b17-599c-47c3-8535-06c46d04d49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6d793-93ca-4a35-b9a3-b8ca6ec629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9e8d040-3cf8-41ce-a03b-17301c6837b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e07b17-599c-47c3-8535-06c46d04d4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7d8ef7d-e6b0-4ea3-844f-5071e5c026e3}" ma:internalName="TaxCatchAll" ma:showField="CatchAllData" ma:web="25e07b17-599c-47c3-8535-06c46d04d4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3A472D-A1F5-409F-AC22-940960722EA6}">
  <ds:schemaRefs>
    <ds:schemaRef ds:uri="http://schemas.microsoft.com/sharepoint/v3/contenttype/forms"/>
  </ds:schemaRefs>
</ds:datastoreItem>
</file>

<file path=customXml/itemProps2.xml><?xml version="1.0" encoding="utf-8"?>
<ds:datastoreItem xmlns:ds="http://schemas.openxmlformats.org/officeDocument/2006/customXml" ds:itemID="{9E3866B1-D7EA-4A49-A01E-9D3C833E7E45}">
  <ds:schemaRefs>
    <ds:schemaRef ds:uri="http://schemas.microsoft.com/office/2006/metadata/properties"/>
    <ds:schemaRef ds:uri="http://schemas.microsoft.com/office/infopath/2007/PartnerControls"/>
    <ds:schemaRef ds:uri="25e07b17-599c-47c3-8535-06c46d04d493"/>
    <ds:schemaRef ds:uri="6646d793-93ca-4a35-b9a3-b8ca6ec6296f"/>
  </ds:schemaRefs>
</ds:datastoreItem>
</file>

<file path=customXml/itemProps3.xml><?xml version="1.0" encoding="utf-8"?>
<ds:datastoreItem xmlns:ds="http://schemas.openxmlformats.org/officeDocument/2006/customXml" ds:itemID="{6BE1B34C-E79F-4B22-9010-57FC530188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46d793-93ca-4a35-b9a3-b8ca6ec6296f"/>
    <ds:schemaRef ds:uri="25e07b17-599c-47c3-8535-06c46d04d4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Horizonal_Flyers_Template (003)</Template>
  <TotalTime>85</TotalTime>
  <Words>131</Words>
  <Application>Microsoft Office PowerPoint</Application>
  <PresentationFormat>Custom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Use high resolution images. Not sure how to find them? Ask Shawna.  When description type is too big, it reduces readability. Keep large type for headlines and subheads only.  Keep it short and sweet. This is promoting your class and doesn’t need to act as your syllabus.   Let one, engaging photo do the work to sell your class.   Change the colors to match your photo. Not sure how to do that? Ask Shawna.  UNL/SNR logos are not necessary for class flyers.</dc:title>
  <dc:creator>Sara Winn</dc:creator>
  <cp:lastModifiedBy>Mark Mesarch</cp:lastModifiedBy>
  <cp:revision>33</cp:revision>
  <dcterms:created xsi:type="dcterms:W3CDTF">2022-09-26T15:13:35Z</dcterms:created>
  <dcterms:modified xsi:type="dcterms:W3CDTF">2025-05-06T16:30:14Z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0x010100BC78F70765FE8049A71734158BE3CD13</vt:lpwstr>
  </property>
  <property fmtid="{D5CDD505-2E9C-101B-9397-08002B2CF9AE}" pid="3" name="MediaServiceImageTags">
    <vt:lpwstr/>
  </property>
</Properties>
</file>